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2" r:id="rId7"/>
    <p:sldId id="260" r:id="rId8"/>
    <p:sldId id="277" r:id="rId9"/>
    <p:sldId id="261" r:id="rId10"/>
    <p:sldId id="270" r:id="rId11"/>
    <p:sldId id="26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20ED8"/>
    <a:srgbClr val="D719B3"/>
    <a:srgbClr val="5907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77EF5-D5EC-425F-9893-481C7B27F0D1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79970861_larg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14480" y="1357298"/>
            <a:ext cx="5717179" cy="166531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Моя  безопасность»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второй младшей группе № 2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3500438"/>
            <a:ext cx="5643602" cy="1000132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5907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Подготовили: Лапина Е.Н.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5907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Нечаева О.Е.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1802" y="1000108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теме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970861_larg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03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285860"/>
            <a:ext cx="4214842" cy="3161131"/>
          </a:xfrm>
          <a:prstGeom prst="star32">
            <a:avLst/>
          </a:prstGeom>
        </p:spPr>
      </p:pic>
      <p:pic>
        <p:nvPicPr>
          <p:cNvPr id="6" name="Рисунок 5" descr="DSC03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22180">
            <a:off x="48021" y="2568444"/>
            <a:ext cx="2754372" cy="2065779"/>
          </a:xfrm>
          <a:prstGeom prst="ellipse">
            <a:avLst/>
          </a:prstGeom>
        </p:spPr>
      </p:pic>
      <p:pic>
        <p:nvPicPr>
          <p:cNvPr id="7" name="Рисунок 6" descr="DSC030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81827">
            <a:off x="6323236" y="1327035"/>
            <a:ext cx="2802423" cy="2101818"/>
          </a:xfrm>
          <a:prstGeom prst="ellipse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9970861_larg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0"/>
            <a:ext cx="4714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Развлечение</a:t>
            </a:r>
          </a:p>
          <a:p>
            <a:pPr algn="ctr"/>
            <a:r>
              <a:rPr lang="ru-RU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Спортивная эстафета </a:t>
            </a:r>
          </a:p>
          <a:p>
            <a:pPr algn="ctr"/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«Я б в пожарные пошёл!»</a:t>
            </a:r>
            <a:endParaRPr lang="ru-RU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3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142984"/>
            <a:ext cx="6643734" cy="4982802"/>
          </a:xfrm>
          <a:prstGeom prst="sun">
            <a:avLst/>
          </a:prstGeom>
        </p:spPr>
      </p:pic>
      <p:pic>
        <p:nvPicPr>
          <p:cNvPr id="7" name="Рисунок 6" descr="DSC03054.JPG"/>
          <p:cNvPicPr>
            <a:picLocks noChangeAspect="1"/>
          </p:cNvPicPr>
          <p:nvPr/>
        </p:nvPicPr>
        <p:blipFill>
          <a:blip r:embed="rId4" cstate="print"/>
          <a:srcRect l="34285" r="20000" b="16191"/>
          <a:stretch>
            <a:fillRect/>
          </a:stretch>
        </p:blipFill>
        <p:spPr>
          <a:xfrm>
            <a:off x="142844" y="285728"/>
            <a:ext cx="2000264" cy="2750321"/>
          </a:xfrm>
          <a:prstGeom prst="rect">
            <a:avLst/>
          </a:prstGeom>
        </p:spPr>
      </p:pic>
      <p:pic>
        <p:nvPicPr>
          <p:cNvPr id="12" name="Рисунок 11" descr="DSC03068.JPG"/>
          <p:cNvPicPr>
            <a:picLocks noChangeAspect="1"/>
          </p:cNvPicPr>
          <p:nvPr/>
        </p:nvPicPr>
        <p:blipFill>
          <a:blip r:embed="rId5" cstate="print"/>
          <a:srcRect l="31731" r="19230" b="15384"/>
          <a:stretch>
            <a:fillRect/>
          </a:stretch>
        </p:blipFill>
        <p:spPr>
          <a:xfrm>
            <a:off x="6929454" y="214290"/>
            <a:ext cx="2071702" cy="268102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0b211_dbf737c7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" y="0"/>
            <a:ext cx="9128785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9970861_larg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7422" y="1142984"/>
            <a:ext cx="4357718" cy="8572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для воспитанных детей</a:t>
            </a:r>
          </a:p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786058"/>
            <a:ext cx="6000792" cy="2286016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вести, когда ты дома,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общаться с незнакомым,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пожара избежать,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общем, друг, спеши все знать!</a:t>
            </a: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AutoShape 2" descr="Los bomberos apagando el fuego agua ad background, Bomberos, Extinción, Pistola De Agua, Imagen de fo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Los bomberos apagando el fuego agua ad background, Bomberos, Extinción, Pistola De Agua, Imagen de fo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 правилах важных –пожароопасных!»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3046.JPG"/>
          <p:cNvPicPr>
            <a:picLocks noChangeAspect="1"/>
          </p:cNvPicPr>
          <p:nvPr/>
        </p:nvPicPr>
        <p:blipFill>
          <a:blip r:embed="rId3" cstate="print"/>
          <a:srcRect t="2899" r="2174" b="10145"/>
          <a:stretch>
            <a:fillRect/>
          </a:stretch>
        </p:blipFill>
        <p:spPr>
          <a:xfrm>
            <a:off x="3357554" y="1428736"/>
            <a:ext cx="3429023" cy="2286016"/>
          </a:xfrm>
          <a:prstGeom prst="roundRect">
            <a:avLst/>
          </a:prstGeom>
        </p:spPr>
      </p:pic>
      <p:pic>
        <p:nvPicPr>
          <p:cNvPr id="9" name="Рисунок 8" descr="DSC03048.JPG"/>
          <p:cNvPicPr>
            <a:picLocks noChangeAspect="1"/>
          </p:cNvPicPr>
          <p:nvPr/>
        </p:nvPicPr>
        <p:blipFill>
          <a:blip r:embed="rId4" cstate="print"/>
          <a:srcRect t="24328" r="26521" b="8511"/>
          <a:stretch>
            <a:fillRect/>
          </a:stretch>
        </p:blipFill>
        <p:spPr>
          <a:xfrm>
            <a:off x="142844" y="571480"/>
            <a:ext cx="3027273" cy="2075261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4480" y="57148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E20ED8"/>
                </a:solidFill>
                <a:latin typeface="Times New Roman" pitchFamily="18" charset="0"/>
                <a:cs typeface="Times New Roman" pitchFamily="18" charset="0"/>
              </a:rPr>
              <a:t>Тили бом, тили бом !</a:t>
            </a:r>
            <a:endParaRPr lang="ru-RU" b="1" dirty="0">
              <a:solidFill>
                <a:srgbClr val="E20E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SC03057.JPG"/>
          <p:cNvPicPr>
            <a:picLocks noChangeAspect="1"/>
          </p:cNvPicPr>
          <p:nvPr/>
        </p:nvPicPr>
        <p:blipFill>
          <a:blip r:embed="rId5" cstate="print"/>
          <a:srcRect l="39174" t="24027" r="8404"/>
          <a:stretch>
            <a:fillRect/>
          </a:stretch>
        </p:blipFill>
        <p:spPr>
          <a:xfrm>
            <a:off x="7072330" y="571480"/>
            <a:ext cx="1714512" cy="1863600"/>
          </a:xfrm>
          <a:prstGeom prst="roundRect">
            <a:avLst/>
          </a:prstGeom>
        </p:spPr>
      </p:pic>
      <p:pic>
        <p:nvPicPr>
          <p:cNvPr id="14" name="Рисунок 13" descr="DSC03139.JPG"/>
          <p:cNvPicPr>
            <a:picLocks noChangeAspect="1"/>
          </p:cNvPicPr>
          <p:nvPr/>
        </p:nvPicPr>
        <p:blipFill>
          <a:blip r:embed="rId6" cstate="print"/>
          <a:srcRect l="10026" t="11447" r="6034" b="2662"/>
          <a:stretch>
            <a:fillRect/>
          </a:stretch>
        </p:blipFill>
        <p:spPr>
          <a:xfrm>
            <a:off x="2857488" y="4286256"/>
            <a:ext cx="3071834" cy="2357454"/>
          </a:xfrm>
          <a:prstGeom prst="roundRect">
            <a:avLst/>
          </a:prstGeom>
        </p:spPr>
      </p:pic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 t="15247" r="1" b="6346"/>
          <a:stretch>
            <a:fillRect/>
          </a:stretch>
        </p:blipFill>
        <p:spPr bwMode="auto">
          <a:xfrm rot="18090498">
            <a:off x="4622097" y="5572017"/>
            <a:ext cx="1179356" cy="61029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180205_102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71900" cy="2678925"/>
          </a:xfrm>
          <a:prstGeom prst="cloud">
            <a:avLst/>
          </a:prstGeom>
        </p:spPr>
      </p:pic>
      <p:pic>
        <p:nvPicPr>
          <p:cNvPr id="6" name="Рисунок 5" descr="IMG_20180205_104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8425" y="4214818"/>
            <a:ext cx="3333773" cy="2500331"/>
          </a:xfrm>
          <a:prstGeom prst="cloud">
            <a:avLst/>
          </a:prstGeom>
        </p:spPr>
      </p:pic>
      <p:pic>
        <p:nvPicPr>
          <p:cNvPr id="7" name="Рисунок 6" descr="IMG_20180205_1045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1785926"/>
            <a:ext cx="3286148" cy="2464610"/>
          </a:xfrm>
          <a:prstGeom prst="cloud">
            <a:avLst/>
          </a:prstGeom>
        </p:spPr>
      </p:pic>
      <p:pic>
        <p:nvPicPr>
          <p:cNvPr id="8" name="Рисунок 7" descr="IMG_20180205_1020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142852"/>
            <a:ext cx="3143272" cy="2357455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49" y="0"/>
            <a:ext cx="9188249" cy="6858000"/>
          </a:xfrm>
          <a:prstGeom prst="rect">
            <a:avLst/>
          </a:prstGeom>
        </p:spPr>
      </p:pic>
      <p:pic>
        <p:nvPicPr>
          <p:cNvPr id="3" name="Рисунок 2" descr="DSC03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214686"/>
            <a:ext cx="3762369" cy="2821777"/>
          </a:xfrm>
          <a:prstGeom prst="cloud">
            <a:avLst/>
          </a:prstGeom>
        </p:spPr>
      </p:pic>
      <p:pic>
        <p:nvPicPr>
          <p:cNvPr id="4" name="Рисунок 3" descr="DSC03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678761" y="3536157"/>
            <a:ext cx="3143272" cy="2357454"/>
          </a:xfrm>
          <a:prstGeom prst="cloud">
            <a:avLst/>
          </a:prstGeom>
        </p:spPr>
      </p:pic>
      <p:pic>
        <p:nvPicPr>
          <p:cNvPr id="5" name="Рисунок 4" descr="DSC03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714356"/>
            <a:ext cx="3429024" cy="2571768"/>
          </a:xfrm>
          <a:prstGeom prst="cloud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500042"/>
            <a:ext cx="7429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E20ED8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rgbClr val="E20ED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движения мы узнали </a:t>
            </a:r>
            <a:r>
              <a:rPr lang="ru-RU" sz="1600" b="1" dirty="0" smtClean="0">
                <a:solidFill>
                  <a:srgbClr val="E20ED8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ru-RU" sz="1600" b="1" dirty="0" smtClean="0">
                <a:solidFill>
                  <a:srgbClr val="E20ED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дороге внимательными стали</a:t>
            </a:r>
            <a:r>
              <a:rPr lang="ru-RU" sz="1600" b="1" dirty="0" smtClean="0">
                <a:solidFill>
                  <a:srgbClr val="E20ED8"/>
                </a:solidFill>
                <a:ea typeface="Times New Roman" pitchFamily="18" charset="0"/>
                <a:cs typeface="Arial" pitchFamily="34" charset="0"/>
              </a:rPr>
              <a:t>»</a:t>
            </a:r>
            <a:endParaRPr lang="ru-RU" sz="1600" b="1" dirty="0" smtClean="0">
              <a:solidFill>
                <a:srgbClr val="E20ED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SAM_18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857208"/>
            <a:ext cx="3000396" cy="2250297"/>
          </a:xfrm>
          <a:prstGeom prst="round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249" cy="6858000"/>
          </a:xfrm>
          <a:prstGeom prst="rect">
            <a:avLst/>
          </a:prstGeom>
        </p:spPr>
      </p:pic>
      <p:pic>
        <p:nvPicPr>
          <p:cNvPr id="8" name="Рисунок 7" descr="DSC03030.JPG"/>
          <p:cNvPicPr>
            <a:picLocks noChangeAspect="1"/>
          </p:cNvPicPr>
          <p:nvPr/>
        </p:nvPicPr>
        <p:blipFill>
          <a:blip r:embed="rId3" cstate="print"/>
          <a:srcRect t="20741" r="15556"/>
          <a:stretch>
            <a:fillRect/>
          </a:stretch>
        </p:blipFill>
        <p:spPr>
          <a:xfrm>
            <a:off x="928662" y="626939"/>
            <a:ext cx="3786214" cy="2665295"/>
          </a:xfrm>
          <a:prstGeom prst="cloud">
            <a:avLst/>
          </a:prstGeom>
        </p:spPr>
      </p:pic>
      <p:pic>
        <p:nvPicPr>
          <p:cNvPr id="9" name="Рисунок 8" descr="DSC03017.JPG"/>
          <p:cNvPicPr>
            <a:picLocks noChangeAspect="1"/>
          </p:cNvPicPr>
          <p:nvPr/>
        </p:nvPicPr>
        <p:blipFill>
          <a:blip r:embed="rId4" cstate="print"/>
          <a:srcRect r="22222"/>
          <a:stretch>
            <a:fillRect/>
          </a:stretch>
        </p:blipFill>
        <p:spPr>
          <a:xfrm>
            <a:off x="4929190" y="3429000"/>
            <a:ext cx="3000396" cy="2893215"/>
          </a:xfrm>
          <a:prstGeom prst="ellipse">
            <a:avLst/>
          </a:prstGeom>
        </p:spPr>
      </p:pic>
      <p:pic>
        <p:nvPicPr>
          <p:cNvPr id="10" name="Рисунок 9" descr="DSC03034.JPG"/>
          <p:cNvPicPr>
            <a:picLocks noChangeAspect="1"/>
          </p:cNvPicPr>
          <p:nvPr/>
        </p:nvPicPr>
        <p:blipFill>
          <a:blip r:embed="rId5" cstate="print"/>
          <a:srcRect l="16279" t="3101" r="13953"/>
          <a:stretch>
            <a:fillRect/>
          </a:stretch>
        </p:blipFill>
        <p:spPr>
          <a:xfrm>
            <a:off x="5214942" y="785794"/>
            <a:ext cx="2351739" cy="2449729"/>
          </a:xfrm>
          <a:prstGeom prst="rect">
            <a:avLst/>
          </a:prstGeom>
        </p:spPr>
      </p:pic>
      <p:pic>
        <p:nvPicPr>
          <p:cNvPr id="11" name="Рисунок 10" descr="DSC030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904985" y="3643312"/>
            <a:ext cx="3047990" cy="2285992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1985267_rrrrr7.jpg"/>
          <p:cNvPicPr>
            <a:picLocks noChangeAspect="1"/>
          </p:cNvPicPr>
          <p:nvPr/>
        </p:nvPicPr>
        <p:blipFill>
          <a:blip r:embed="rId2" cstate="print"/>
          <a:srcRect l="3636" t="5455"/>
          <a:stretch>
            <a:fillRect/>
          </a:stretch>
        </p:blipFill>
        <p:spPr>
          <a:xfrm>
            <a:off x="0" y="4357694"/>
            <a:ext cx="2038733" cy="1500174"/>
          </a:xfrm>
          <a:prstGeom prst="snip2DiagRect">
            <a:avLst/>
          </a:prstGeom>
        </p:spPr>
      </p:pic>
      <p:pic>
        <p:nvPicPr>
          <p:cNvPr id="4" name="Рисунок 3" descr="1321985258_rrrrr10.jpg"/>
          <p:cNvPicPr>
            <a:picLocks noChangeAspect="1"/>
          </p:cNvPicPr>
          <p:nvPr/>
        </p:nvPicPr>
        <p:blipFill>
          <a:blip r:embed="rId3" cstate="print"/>
          <a:srcRect r="21667" b="8889"/>
          <a:stretch>
            <a:fillRect/>
          </a:stretch>
        </p:blipFill>
        <p:spPr>
          <a:xfrm>
            <a:off x="142844" y="428604"/>
            <a:ext cx="3357553" cy="2928934"/>
          </a:xfrm>
          <a:prstGeom prst="rect">
            <a:avLst/>
          </a:prstGeom>
        </p:spPr>
      </p:pic>
      <p:pic>
        <p:nvPicPr>
          <p:cNvPr id="3" name="Рисунок 2" descr="1321985302_rrrrr8.jpg"/>
          <p:cNvPicPr>
            <a:picLocks noChangeAspect="1"/>
          </p:cNvPicPr>
          <p:nvPr/>
        </p:nvPicPr>
        <p:blipFill>
          <a:blip r:embed="rId4" cstate="print"/>
          <a:srcRect r="32512" b="5911"/>
          <a:stretch>
            <a:fillRect/>
          </a:stretch>
        </p:blipFill>
        <p:spPr>
          <a:xfrm>
            <a:off x="6411170" y="4000504"/>
            <a:ext cx="2732830" cy="2857496"/>
          </a:xfrm>
          <a:prstGeom prst="rect">
            <a:avLst/>
          </a:prstGeom>
        </p:spPr>
      </p:pic>
      <p:pic>
        <p:nvPicPr>
          <p:cNvPr id="10" name="Рисунок 9" descr="SAM_18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643290"/>
            <a:ext cx="4286280" cy="3214710"/>
          </a:xfrm>
          <a:prstGeom prst="cloud">
            <a:avLst/>
          </a:prstGeom>
        </p:spPr>
      </p:pic>
      <p:pic>
        <p:nvPicPr>
          <p:cNvPr id="11" name="Рисунок 10" descr="SAM_18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357166"/>
            <a:ext cx="4595877" cy="3446909"/>
          </a:xfrm>
          <a:prstGeom prst="cloud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6" y="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«Безопасность дома – острые предметы, на улице – незнакомец»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2501" cy="6858000"/>
          </a:xfrm>
        </p:spPr>
      </p:pic>
      <p:pic>
        <p:nvPicPr>
          <p:cNvPr id="17" name="Рисунок 16" descr="DSC03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2786082" cy="2089562"/>
          </a:xfrm>
          <a:prstGeom prst="flowChartAlternateProcess">
            <a:avLst/>
          </a:prstGeom>
        </p:spPr>
      </p:pic>
      <p:pic>
        <p:nvPicPr>
          <p:cNvPr id="20" name="Рисунок 19" descr="DSC03169.JPG"/>
          <p:cNvPicPr>
            <a:picLocks noChangeAspect="1"/>
          </p:cNvPicPr>
          <p:nvPr/>
        </p:nvPicPr>
        <p:blipFill>
          <a:blip r:embed="rId4" cstate="print"/>
          <a:srcRect l="15000" t="10000" r="7500"/>
          <a:stretch>
            <a:fillRect/>
          </a:stretch>
        </p:blipFill>
        <p:spPr>
          <a:xfrm>
            <a:off x="3500430" y="500042"/>
            <a:ext cx="3526920" cy="3071834"/>
          </a:xfrm>
          <a:prstGeom prst="ellipse">
            <a:avLst/>
          </a:prstGeom>
        </p:spPr>
      </p:pic>
      <p:pic>
        <p:nvPicPr>
          <p:cNvPr id="21" name="Рисунок 20" descr="SAM_18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3714752"/>
            <a:ext cx="3571900" cy="2678926"/>
          </a:xfrm>
          <a:prstGeom prst="cloud">
            <a:avLst/>
          </a:prstGeom>
        </p:spPr>
      </p:pic>
      <p:pic>
        <p:nvPicPr>
          <p:cNvPr id="23" name="Рисунок 22" descr="SAM_1839.JPG"/>
          <p:cNvPicPr>
            <a:picLocks noChangeAspect="1"/>
          </p:cNvPicPr>
          <p:nvPr/>
        </p:nvPicPr>
        <p:blipFill>
          <a:blip r:embed="rId6" cstate="print"/>
          <a:srcRect l="22728" r="24999" b="42307"/>
          <a:stretch>
            <a:fillRect/>
          </a:stretch>
        </p:blipFill>
        <p:spPr>
          <a:xfrm>
            <a:off x="6715140" y="2857496"/>
            <a:ext cx="2071702" cy="1714871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36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9970861_larg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71736" y="928670"/>
            <a:ext cx="34872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3A62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3A6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 вокруг нас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3A62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03170.JPG"/>
          <p:cNvPicPr>
            <a:picLocks noChangeAspect="1"/>
          </p:cNvPicPr>
          <p:nvPr/>
        </p:nvPicPr>
        <p:blipFill>
          <a:blip r:embed="rId3" cstate="print"/>
          <a:srcRect t="12800" r="39999" b="7199"/>
          <a:stretch>
            <a:fillRect/>
          </a:stretch>
        </p:blipFill>
        <p:spPr>
          <a:xfrm>
            <a:off x="428596" y="1071546"/>
            <a:ext cx="2857520" cy="2857520"/>
          </a:xfrm>
          <a:prstGeom prst="ellipse">
            <a:avLst/>
          </a:prstGeom>
        </p:spPr>
      </p:pic>
      <p:pic>
        <p:nvPicPr>
          <p:cNvPr id="5" name="Рисунок 4" descr="DSC03171.JPG"/>
          <p:cNvPicPr>
            <a:picLocks noChangeAspect="1"/>
          </p:cNvPicPr>
          <p:nvPr/>
        </p:nvPicPr>
        <p:blipFill>
          <a:blip r:embed="rId4" cstate="print"/>
          <a:srcRect l="7200" t="12800" r="18400"/>
          <a:stretch>
            <a:fillRect/>
          </a:stretch>
        </p:blipFill>
        <p:spPr>
          <a:xfrm>
            <a:off x="5143504" y="1142984"/>
            <a:ext cx="3000396" cy="2637444"/>
          </a:xfrm>
          <a:prstGeom prst="cloud">
            <a:avLst/>
          </a:prstGeom>
        </p:spPr>
      </p:pic>
      <p:pic>
        <p:nvPicPr>
          <p:cNvPr id="6" name="Рисунок 5" descr="DSC03176.JPG"/>
          <p:cNvPicPr>
            <a:picLocks noChangeAspect="1"/>
          </p:cNvPicPr>
          <p:nvPr/>
        </p:nvPicPr>
        <p:blipFill>
          <a:blip r:embed="rId5" cstate="print"/>
          <a:srcRect l="11538"/>
          <a:stretch>
            <a:fillRect/>
          </a:stretch>
        </p:blipFill>
        <p:spPr>
          <a:xfrm>
            <a:off x="2786050" y="3000372"/>
            <a:ext cx="3000396" cy="2543817"/>
          </a:xfrm>
          <a:prstGeom prst="ellipse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106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user</cp:lastModifiedBy>
  <cp:revision>51</cp:revision>
  <dcterms:created xsi:type="dcterms:W3CDTF">2014-01-11T07:00:45Z</dcterms:created>
  <dcterms:modified xsi:type="dcterms:W3CDTF">2018-03-15T13:20:22Z</dcterms:modified>
</cp:coreProperties>
</file>