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3;&#1086;&#1074;&#1072;&#1103;%20&#1087;&#1072;&#1087;&#1082;&#1072;\&#1075;&#1086;&#1083;&#1086;&#1089;_001_sd.wa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3;&#1086;&#1074;&#1072;&#1103;%20&#1087;&#1072;&#1087;&#1082;&#1072;\&#1075;&#1086;&#1083;&#1086;&#1089;_003.wav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cuments\kisspng-masha-and-the-bear-animation-clip-art-masha-5abd149874c0c0.653535681522341016478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олос_001_s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495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sa.ru/wp-content/uploads/2018/01/liza_HiRes_depositphotos.com_Fotodom.ru_HiRes_depositphotos.com_Foto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200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cuments\dresses-happy-masha-e-o-urso-png-image-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2425"/>
            <a:ext cx="44958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олос_00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724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PresentationFormat>Экран (4:3)</PresentationFormat>
  <Paragraphs>0</Paragraphs>
  <Slides>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2019-04-08T12:35:22Z</dcterms:created>
  <dcterms:modified xsi:type="dcterms:W3CDTF">2019-04-14T10:48:49Z</dcterms:modified>
</cp:coreProperties>
</file>